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9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58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5E59B-5405-0E45-BFEF-BD1E913C539C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C1AEC-09AE-7448-87AF-D29B8BF41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018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5ecb409d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5ecb409d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122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5ecb409d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5ecb409d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23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5ecb409d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5ecb409d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92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5ecb409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5ecb409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85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5ecb409d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5ecb409d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11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5ecb409d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5ecb409d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17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5ecb409d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5ecb409d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58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5ecb409d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5ecb409d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97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5ecb409d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5ecb409d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60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647232e2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647232e2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25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E80C-8EAA-2F08-1313-3DCBCC07C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BA4AC-6243-8596-7297-E4C15664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DF866-B4B9-93CC-9B2C-EC6E5320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C218D-A201-45F7-7A41-F4A1F29F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C573C-36BC-76B0-14A1-1BC05D01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9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050B-B311-552C-4987-E50BE690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A4EDB-774F-24AB-E619-87A4F6A3C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F8991-2315-36FD-BBF7-DA52A864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132E-31CA-2FD0-A976-6736C440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FCE0-1665-985F-ADE9-589112B2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C03D9-855B-154B-CC7C-506A5C9FA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BC201-2258-2FB5-6EBD-C3B65C301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F0E0E-5B2A-6748-785B-D17C56D5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9544A-D49E-8EE9-A9DE-5EFD49B5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6669C-A349-C4ED-20EA-62136D84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0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59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D82-E4EC-940C-FCD2-139B81A2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B52D-26BF-D9AE-82CC-0DDFDFCA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30796-1ABB-DF51-40A7-C1400FA5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CD63-D819-A364-2125-0CC0B287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0CB7-22C7-7539-6113-D36E3A45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9B13-BA37-3468-A3D0-527A427B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8F76-67C7-0BF3-DF2A-D9F7E885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FFBD-AD3E-9546-4A63-2AA30CB4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88280-3EC2-E88C-9333-D1F9AF83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8EDB-83BC-E193-25DE-6A118E08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3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9852-822F-E99B-B5AB-5485DB68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8DABC-78FD-8BE3-3DF6-2CA02C602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5A73-A092-8E8B-3257-798FE7D92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D9480-16F1-FA7F-2098-BE5C04BC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71DA0-C640-0B6E-CC09-17C50F7C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7A652-80B5-483B-C72D-8DCEC825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7B14-9F59-1DE4-3895-CB32B8AB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DA271-239D-DB2D-24F5-B7E994AA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08BC1-1B1D-6CAC-0329-91763267E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E49F9-E0B7-C68A-E716-DDE74DC2A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58405-83BE-5117-8A50-990A61D40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6E79D-8341-66B7-49E6-D2BB70F7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D8DC0-5994-9129-AAC7-5A60DA92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AF7AE-FD43-4FC2-6E52-FB5BDE95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7BFE-B2D7-9D3A-2C29-658EE64E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FD029-AD85-060F-7CF0-2E23B42B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0671-3535-65E8-68FC-AB5037B1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55C-3416-03BC-A92D-B88824B0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4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D0C3E3-B50A-8C82-DF2F-87B6C0147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BC815-56BB-3E03-BC12-AF1358D2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964F6-7A6E-DDDB-139E-85A18ADA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43CF3-5625-29DC-DF0C-6220FB2B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F8A3-3B09-52B5-CABD-06157BD7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E7F2D-F5EA-F4B7-8CF2-7353626F8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E0F63-F860-7CEC-5197-19604BBD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BF5C4-32C7-D44C-09C5-0BA53B72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253B-DB00-63CF-8FC2-46E877EB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330F-B333-8B54-15FB-2136105A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245CD-8FD9-7D37-67D8-058AE7941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21C50-B7CA-4BE8-8B93-6ECEC901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83D30-8800-663E-FD4D-958B95E0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AB0EC-F35D-B140-A0E3-FCF26598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1C2DE-1E2F-AC2F-6CBE-9F644CF4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B124A-BE23-0EAD-707A-C0FC2A9A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6D91B-5280-C66A-1C38-5C0F032E0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4EA4-F397-7E84-8EC9-36BCAB0F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B82D1-46DA-397B-10C2-ABD166E74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5C3F-FCE0-B7EA-8796-257BDF03F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FA79731-8837-31E4-9D98-38A139EC6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EBA177E-F07B-E2FB-D53D-A3FC3C13F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2326" y="5334000"/>
            <a:ext cx="2182974" cy="1229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B360E-0AC7-F7FF-657B-DF2691C112EF}"/>
              </a:ext>
            </a:extLst>
          </p:cNvPr>
          <p:cNvSpPr txBox="1"/>
          <p:nvPr/>
        </p:nvSpPr>
        <p:spPr>
          <a:xfrm>
            <a:off x="550506" y="1969931"/>
            <a:ext cx="11047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Mark </a:t>
            </a:r>
            <a:r>
              <a:rPr lang="en-US" sz="6600" dirty="0" err="1">
                <a:solidFill>
                  <a:schemeClr val="bg1"/>
                </a:solidFill>
              </a:rPr>
              <a:t>Suurbier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20EFDC1-1441-8342-796A-A15242C29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616" y="3198167"/>
            <a:ext cx="429208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Outbound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01DD8-1DCB-B84E-8FF6-0FBF753F788D}"/>
              </a:ext>
            </a:extLst>
          </p:cNvPr>
          <p:cNvSpPr/>
          <p:nvPr/>
        </p:nvSpPr>
        <p:spPr>
          <a:xfrm>
            <a:off x="858416" y="2922750"/>
            <a:ext cx="10422293" cy="537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434248-AA2A-AE80-748C-937842BDD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5909" y="4738617"/>
            <a:ext cx="1676303" cy="19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7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67"/>
            <a:ext cx="12192000" cy="686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99" y="-61182"/>
            <a:ext cx="12304601" cy="698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300" y="0"/>
            <a:ext cx="12278299" cy="691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783" y="-101033"/>
            <a:ext cx="12285568" cy="6959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6535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5319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272201" cy="69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1" cy="6903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467900" y="1122933"/>
            <a:ext cx="2767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849"/>
            <a:ext cx="12192000" cy="6881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933" y="-54283"/>
            <a:ext cx="12489864" cy="696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3" cy="685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</Words>
  <Application>Microsoft Macintosh PowerPoint</Application>
  <PresentationFormat>Widescreen</PresentationFormat>
  <Paragraphs>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Average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Gourmet Catalog</dc:creator>
  <cp:lastModifiedBy>Gourmet Catalog</cp:lastModifiedBy>
  <cp:revision>5</cp:revision>
  <dcterms:created xsi:type="dcterms:W3CDTF">2022-07-21T15:36:42Z</dcterms:created>
  <dcterms:modified xsi:type="dcterms:W3CDTF">2022-07-21T18:29:20Z</dcterms:modified>
</cp:coreProperties>
</file>